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508EED-E1CE-466E-86EE-D26E7F3C33F2}" type="doc">
      <dgm:prSet loTypeId="urn:microsoft.com/office/officeart/2005/8/layout/hList7#1" loCatId="relationship" qsTypeId="urn:microsoft.com/office/officeart/2005/8/quickstyle/simple1" qsCatId="simple" csTypeId="urn:microsoft.com/office/officeart/2005/8/colors/colorful5" csCatId="colorful" phldr="1"/>
      <dgm:spPr/>
    </dgm:pt>
    <dgm:pt modelId="{35316CDB-ACB8-4F0C-9FC0-05F4DA2D8D82}">
      <dgm:prSet phldrT="[Текст]"/>
      <dgm:spPr/>
      <dgm:t>
        <a:bodyPr/>
        <a:lstStyle/>
        <a:p>
          <a:r>
            <a:rPr lang="ru-RU"/>
            <a:t>поздравляли ветеранов на дому</a:t>
          </a:r>
        </a:p>
      </dgm:t>
    </dgm:pt>
    <dgm:pt modelId="{C85B404F-C3FD-4F9C-ABB7-D7510017F2B8}" type="parTrans" cxnId="{E86E2939-E0A1-4AFD-BB68-52882BD501D5}">
      <dgm:prSet/>
      <dgm:spPr/>
      <dgm:t>
        <a:bodyPr/>
        <a:lstStyle/>
        <a:p>
          <a:endParaRPr lang="ru-RU"/>
        </a:p>
      </dgm:t>
    </dgm:pt>
    <dgm:pt modelId="{2FBA8999-3283-439C-BA68-C6793BF1C6A5}" type="sibTrans" cxnId="{E86E2939-E0A1-4AFD-BB68-52882BD501D5}">
      <dgm:prSet/>
      <dgm:spPr/>
      <dgm:t>
        <a:bodyPr/>
        <a:lstStyle/>
        <a:p>
          <a:endParaRPr lang="ru-RU"/>
        </a:p>
      </dgm:t>
    </dgm:pt>
    <dgm:pt modelId="{2F2BEBB2-2AD1-4F8F-80B2-961259A6A3A5}">
      <dgm:prSet phldrT="[Текст]"/>
      <dgm:spPr/>
      <dgm:t>
        <a:bodyPr/>
        <a:lstStyle/>
        <a:p>
          <a:r>
            <a:rPr lang="ru-RU"/>
            <a:t>организовали чаепите</a:t>
          </a:r>
        </a:p>
      </dgm:t>
    </dgm:pt>
    <dgm:pt modelId="{FBCC73CC-02E9-4F0C-B263-0EED79114205}" type="parTrans" cxnId="{9CED0802-3D2E-4B16-A2E7-BF1F72D8505F}">
      <dgm:prSet/>
      <dgm:spPr/>
      <dgm:t>
        <a:bodyPr/>
        <a:lstStyle/>
        <a:p>
          <a:endParaRPr lang="ru-RU"/>
        </a:p>
      </dgm:t>
    </dgm:pt>
    <dgm:pt modelId="{803AD38A-BD94-4530-891A-3AA6285366F4}" type="sibTrans" cxnId="{9CED0802-3D2E-4B16-A2E7-BF1F72D8505F}">
      <dgm:prSet/>
      <dgm:spPr/>
      <dgm:t>
        <a:bodyPr/>
        <a:lstStyle/>
        <a:p>
          <a:endParaRPr lang="ru-RU"/>
        </a:p>
      </dgm:t>
    </dgm:pt>
    <dgm:pt modelId="{F5F75451-921E-43DF-8694-E5DEFDF3FB24}">
      <dgm:prSet phldrT="[Текст]"/>
      <dgm:spPr/>
      <dgm:t>
        <a:bodyPr/>
        <a:lstStyle/>
        <a:p>
          <a:r>
            <a:rPr lang="ru-RU"/>
            <a:t>с удовольствием смотрели концерт</a:t>
          </a:r>
        </a:p>
      </dgm:t>
    </dgm:pt>
    <dgm:pt modelId="{E0F7BECC-1AD4-4025-B65E-5DC7EF710758}" type="parTrans" cxnId="{71A2A708-EA5F-4A47-8310-8482515CC8D7}">
      <dgm:prSet/>
      <dgm:spPr/>
      <dgm:t>
        <a:bodyPr/>
        <a:lstStyle/>
        <a:p>
          <a:endParaRPr lang="ru-RU"/>
        </a:p>
      </dgm:t>
    </dgm:pt>
    <dgm:pt modelId="{4B359A8C-28FE-4FD8-976A-692AC9A23A4C}" type="sibTrans" cxnId="{71A2A708-EA5F-4A47-8310-8482515CC8D7}">
      <dgm:prSet/>
      <dgm:spPr/>
      <dgm:t>
        <a:bodyPr/>
        <a:lstStyle/>
        <a:p>
          <a:endParaRPr lang="ru-RU"/>
        </a:p>
      </dgm:t>
    </dgm:pt>
    <dgm:pt modelId="{1A6B2B9A-4F8F-4371-83BA-CC323A82E531}">
      <dgm:prSet/>
      <dgm:spPr/>
      <dgm:t>
        <a:bodyPr/>
        <a:lstStyle/>
        <a:p>
          <a:endParaRPr lang="ru-RU"/>
        </a:p>
      </dgm:t>
    </dgm:pt>
    <dgm:pt modelId="{058F4B5F-8CCD-4A7E-AE5D-DC57EFA430DF}" type="parTrans" cxnId="{96395A0C-190E-4024-9402-93513A9F06AC}">
      <dgm:prSet/>
      <dgm:spPr/>
      <dgm:t>
        <a:bodyPr/>
        <a:lstStyle/>
        <a:p>
          <a:endParaRPr lang="ru-RU"/>
        </a:p>
      </dgm:t>
    </dgm:pt>
    <dgm:pt modelId="{AD6EAAC0-5C3F-48E4-ADA3-1F7B6F4323CD}" type="sibTrans" cxnId="{96395A0C-190E-4024-9402-93513A9F06AC}">
      <dgm:prSet/>
      <dgm:spPr/>
      <dgm:t>
        <a:bodyPr/>
        <a:lstStyle/>
        <a:p>
          <a:endParaRPr lang="ru-RU"/>
        </a:p>
      </dgm:t>
    </dgm:pt>
    <dgm:pt modelId="{39B4C73B-19CE-4318-BD5B-EB1EBC897E9D}" type="pres">
      <dgm:prSet presAssocID="{8D508EED-E1CE-466E-86EE-D26E7F3C33F2}" presName="Name0" presStyleCnt="0">
        <dgm:presLayoutVars>
          <dgm:dir/>
          <dgm:resizeHandles val="exact"/>
        </dgm:presLayoutVars>
      </dgm:prSet>
      <dgm:spPr/>
    </dgm:pt>
    <dgm:pt modelId="{C5B46F32-ACF9-4756-BA6E-7E29F95CE176}" type="pres">
      <dgm:prSet presAssocID="{8D508EED-E1CE-466E-86EE-D26E7F3C33F2}" presName="fgShape" presStyleLbl="fgShp" presStyleIdx="0" presStyleCnt="1" custLinFactNeighborX="959" custLinFactNeighborY="1916"/>
      <dgm:spPr/>
    </dgm:pt>
    <dgm:pt modelId="{71643403-AF1B-47C1-98E1-DA66CE4CD3E1}" type="pres">
      <dgm:prSet presAssocID="{8D508EED-E1CE-466E-86EE-D26E7F3C33F2}" presName="linComp" presStyleCnt="0"/>
      <dgm:spPr/>
    </dgm:pt>
    <dgm:pt modelId="{1D2A88D2-CC7C-4BA2-9C0D-9AA5142C2BBB}" type="pres">
      <dgm:prSet presAssocID="{35316CDB-ACB8-4F0C-9FC0-05F4DA2D8D82}" presName="compNode" presStyleCnt="0"/>
      <dgm:spPr/>
    </dgm:pt>
    <dgm:pt modelId="{8D3DF63A-57EC-4A1D-A6C5-E6FE84610E3F}" type="pres">
      <dgm:prSet presAssocID="{35316CDB-ACB8-4F0C-9FC0-05F4DA2D8D82}" presName="bkgdShape" presStyleLbl="node1" presStyleIdx="0" presStyleCnt="4"/>
      <dgm:spPr/>
      <dgm:t>
        <a:bodyPr/>
        <a:lstStyle/>
        <a:p>
          <a:endParaRPr lang="ru-RU"/>
        </a:p>
      </dgm:t>
    </dgm:pt>
    <dgm:pt modelId="{E2374205-59B7-4D0F-B5B2-3B3EBC7401E8}" type="pres">
      <dgm:prSet presAssocID="{35316CDB-ACB8-4F0C-9FC0-05F4DA2D8D82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D7078D-3AB4-4AEE-B856-B7542BFD1FB2}" type="pres">
      <dgm:prSet presAssocID="{35316CDB-ACB8-4F0C-9FC0-05F4DA2D8D82}" presName="invisiNode" presStyleLbl="node1" presStyleIdx="0" presStyleCnt="4"/>
      <dgm:spPr/>
    </dgm:pt>
    <dgm:pt modelId="{6A5EB518-4452-4B26-B14A-DCA6FB6AC296}" type="pres">
      <dgm:prSet presAssocID="{35316CDB-ACB8-4F0C-9FC0-05F4DA2D8D82}" presName="imagNode" presStyleLbl="fgImgPlace1" presStyleIdx="0" presStyleCnt="4" custScaleX="153370" custScaleY="13603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18CDFC9-F124-48D8-8D26-98817F83DAA8}" type="pres">
      <dgm:prSet presAssocID="{2FBA8999-3283-439C-BA68-C6793BF1C6A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0475CDA-C4AB-445C-951C-04AA7EE38E62}" type="pres">
      <dgm:prSet presAssocID="{2F2BEBB2-2AD1-4F8F-80B2-961259A6A3A5}" presName="compNode" presStyleCnt="0"/>
      <dgm:spPr/>
    </dgm:pt>
    <dgm:pt modelId="{E05C73DC-B206-45AC-9C7E-19C10F1C00F7}" type="pres">
      <dgm:prSet presAssocID="{2F2BEBB2-2AD1-4F8F-80B2-961259A6A3A5}" presName="bkgdShape" presStyleLbl="node1" presStyleIdx="1" presStyleCnt="4"/>
      <dgm:spPr/>
      <dgm:t>
        <a:bodyPr/>
        <a:lstStyle/>
        <a:p>
          <a:endParaRPr lang="ru-RU"/>
        </a:p>
      </dgm:t>
    </dgm:pt>
    <dgm:pt modelId="{247A3E7A-8AFC-4219-95E3-57268C2B682A}" type="pres">
      <dgm:prSet presAssocID="{2F2BEBB2-2AD1-4F8F-80B2-961259A6A3A5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454DCA-0D72-4D51-B777-924005EFF55E}" type="pres">
      <dgm:prSet presAssocID="{2F2BEBB2-2AD1-4F8F-80B2-961259A6A3A5}" presName="invisiNode" presStyleLbl="node1" presStyleIdx="1" presStyleCnt="4"/>
      <dgm:spPr/>
    </dgm:pt>
    <dgm:pt modelId="{7D4557C9-188A-42FD-9E76-AA2F15869F35}" type="pres">
      <dgm:prSet presAssocID="{2F2BEBB2-2AD1-4F8F-80B2-961259A6A3A5}" presName="imagNode" presStyleLbl="fgImgPlace1" presStyleIdx="1" presStyleCnt="4" custScaleX="170861" custScaleY="13603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832E8CA-4E2F-4C63-A000-7CD291932BC7}" type="pres">
      <dgm:prSet presAssocID="{803AD38A-BD94-4530-891A-3AA6285366F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BCDD5BD-17C1-45E9-968F-2A16D5705C7A}" type="pres">
      <dgm:prSet presAssocID="{1A6B2B9A-4F8F-4371-83BA-CC323A82E531}" presName="compNode" presStyleCnt="0"/>
      <dgm:spPr/>
    </dgm:pt>
    <dgm:pt modelId="{28E368E4-42E0-41E1-ACD0-57F3330A2491}" type="pres">
      <dgm:prSet presAssocID="{1A6B2B9A-4F8F-4371-83BA-CC323A82E531}" presName="bkgdShape" presStyleLbl="node1" presStyleIdx="2" presStyleCnt="4"/>
      <dgm:spPr/>
      <dgm:t>
        <a:bodyPr/>
        <a:lstStyle/>
        <a:p>
          <a:endParaRPr lang="ru-RU"/>
        </a:p>
      </dgm:t>
    </dgm:pt>
    <dgm:pt modelId="{717DAE8A-34DA-480F-B6BB-1266CBB5DC86}" type="pres">
      <dgm:prSet presAssocID="{1A6B2B9A-4F8F-4371-83BA-CC323A82E531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2B8713-3C2F-4C50-881D-D3EAD832F1D8}" type="pres">
      <dgm:prSet presAssocID="{1A6B2B9A-4F8F-4371-83BA-CC323A82E531}" presName="invisiNode" presStyleLbl="node1" presStyleIdx="2" presStyleCnt="4"/>
      <dgm:spPr/>
    </dgm:pt>
    <dgm:pt modelId="{DEC470E7-7264-4978-8EB3-DBB62AEC47E9}" type="pres">
      <dgm:prSet presAssocID="{1A6B2B9A-4F8F-4371-83BA-CC323A82E531}" presName="imagNode" presStyleLbl="fgImgPlace1" presStyleIdx="2" presStyleCnt="4"/>
      <dgm:spPr/>
    </dgm:pt>
    <dgm:pt modelId="{0E31C97D-4E57-405A-93D1-FC41227F3ABF}" type="pres">
      <dgm:prSet presAssocID="{AD6EAAC0-5C3F-48E4-ADA3-1F7B6F4323C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16B0994-EA7D-4F2C-AB7D-7217A79AA9DA}" type="pres">
      <dgm:prSet presAssocID="{F5F75451-921E-43DF-8694-E5DEFDF3FB24}" presName="compNode" presStyleCnt="0"/>
      <dgm:spPr/>
    </dgm:pt>
    <dgm:pt modelId="{FFF591C1-0716-423B-98F4-4167EB717E0E}" type="pres">
      <dgm:prSet presAssocID="{F5F75451-921E-43DF-8694-E5DEFDF3FB24}" presName="bkgdShape" presStyleLbl="node1" presStyleIdx="3" presStyleCnt="4"/>
      <dgm:spPr/>
      <dgm:t>
        <a:bodyPr/>
        <a:lstStyle/>
        <a:p>
          <a:endParaRPr lang="ru-RU"/>
        </a:p>
      </dgm:t>
    </dgm:pt>
    <dgm:pt modelId="{980096D1-5504-4BC4-AB57-E83DC886F3CB}" type="pres">
      <dgm:prSet presAssocID="{F5F75451-921E-43DF-8694-E5DEFDF3FB24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52AB73-A1FA-414F-B9B6-38D8CD712A41}" type="pres">
      <dgm:prSet presAssocID="{F5F75451-921E-43DF-8694-E5DEFDF3FB24}" presName="invisiNode" presStyleLbl="node1" presStyleIdx="3" presStyleCnt="4"/>
      <dgm:spPr/>
    </dgm:pt>
    <dgm:pt modelId="{72310307-6F81-4696-AE09-1D723A4CAE52}" type="pres">
      <dgm:prSet presAssocID="{F5F75451-921E-43DF-8694-E5DEFDF3FB24}" presName="imagNode" presStyleLbl="fgImgPlace1" presStyleIdx="3" presStyleCnt="4" custScaleX="143958" custScaleY="12629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8D435142-FFE3-43E0-AA18-B731E15E538E}" type="presOf" srcId="{35316CDB-ACB8-4F0C-9FC0-05F4DA2D8D82}" destId="{8D3DF63A-57EC-4A1D-A6C5-E6FE84610E3F}" srcOrd="0" destOrd="0" presId="urn:microsoft.com/office/officeart/2005/8/layout/hList7#1"/>
    <dgm:cxn modelId="{90316CD1-D354-4721-835A-9CB8CCD8BFED}" type="presOf" srcId="{F5F75451-921E-43DF-8694-E5DEFDF3FB24}" destId="{FFF591C1-0716-423B-98F4-4167EB717E0E}" srcOrd="0" destOrd="0" presId="urn:microsoft.com/office/officeart/2005/8/layout/hList7#1"/>
    <dgm:cxn modelId="{E69D7C21-D2B0-4BA3-8EF0-21347F592311}" type="presOf" srcId="{1A6B2B9A-4F8F-4371-83BA-CC323A82E531}" destId="{28E368E4-42E0-41E1-ACD0-57F3330A2491}" srcOrd="0" destOrd="0" presId="urn:microsoft.com/office/officeart/2005/8/layout/hList7#1"/>
    <dgm:cxn modelId="{FEB63B57-1B89-44C9-AF89-B82BD37DA41F}" type="presOf" srcId="{2F2BEBB2-2AD1-4F8F-80B2-961259A6A3A5}" destId="{247A3E7A-8AFC-4219-95E3-57268C2B682A}" srcOrd="1" destOrd="0" presId="urn:microsoft.com/office/officeart/2005/8/layout/hList7#1"/>
    <dgm:cxn modelId="{D7F152C4-8D04-4CB8-8E04-C3EE7E6CCE92}" type="presOf" srcId="{35316CDB-ACB8-4F0C-9FC0-05F4DA2D8D82}" destId="{E2374205-59B7-4D0F-B5B2-3B3EBC7401E8}" srcOrd="1" destOrd="0" presId="urn:microsoft.com/office/officeart/2005/8/layout/hList7#1"/>
    <dgm:cxn modelId="{792DBF86-5D03-4329-B114-E2FF18D57E1A}" type="presOf" srcId="{2F2BEBB2-2AD1-4F8F-80B2-961259A6A3A5}" destId="{E05C73DC-B206-45AC-9C7E-19C10F1C00F7}" srcOrd="0" destOrd="0" presId="urn:microsoft.com/office/officeart/2005/8/layout/hList7#1"/>
    <dgm:cxn modelId="{0CA943C7-141F-4D3D-905A-3C4A0C72901C}" type="presOf" srcId="{8D508EED-E1CE-466E-86EE-D26E7F3C33F2}" destId="{39B4C73B-19CE-4318-BD5B-EB1EBC897E9D}" srcOrd="0" destOrd="0" presId="urn:microsoft.com/office/officeart/2005/8/layout/hList7#1"/>
    <dgm:cxn modelId="{9CED0802-3D2E-4B16-A2E7-BF1F72D8505F}" srcId="{8D508EED-E1CE-466E-86EE-D26E7F3C33F2}" destId="{2F2BEBB2-2AD1-4F8F-80B2-961259A6A3A5}" srcOrd="1" destOrd="0" parTransId="{FBCC73CC-02E9-4F0C-B263-0EED79114205}" sibTransId="{803AD38A-BD94-4530-891A-3AA6285366F4}"/>
    <dgm:cxn modelId="{71A2A708-EA5F-4A47-8310-8482515CC8D7}" srcId="{8D508EED-E1CE-466E-86EE-D26E7F3C33F2}" destId="{F5F75451-921E-43DF-8694-E5DEFDF3FB24}" srcOrd="3" destOrd="0" parTransId="{E0F7BECC-1AD4-4025-B65E-5DC7EF710758}" sibTransId="{4B359A8C-28FE-4FD8-976A-692AC9A23A4C}"/>
    <dgm:cxn modelId="{DB54B759-EE46-4694-AE3E-DA82C23AF83A}" type="presOf" srcId="{1A6B2B9A-4F8F-4371-83BA-CC323A82E531}" destId="{717DAE8A-34DA-480F-B6BB-1266CBB5DC86}" srcOrd="1" destOrd="0" presId="urn:microsoft.com/office/officeart/2005/8/layout/hList7#1"/>
    <dgm:cxn modelId="{203D933B-4E4E-4287-9DDA-978689FF59A8}" type="presOf" srcId="{803AD38A-BD94-4530-891A-3AA6285366F4}" destId="{F832E8CA-4E2F-4C63-A000-7CD291932BC7}" srcOrd="0" destOrd="0" presId="urn:microsoft.com/office/officeart/2005/8/layout/hList7#1"/>
    <dgm:cxn modelId="{96395A0C-190E-4024-9402-93513A9F06AC}" srcId="{8D508EED-E1CE-466E-86EE-D26E7F3C33F2}" destId="{1A6B2B9A-4F8F-4371-83BA-CC323A82E531}" srcOrd="2" destOrd="0" parTransId="{058F4B5F-8CCD-4A7E-AE5D-DC57EFA430DF}" sibTransId="{AD6EAAC0-5C3F-48E4-ADA3-1F7B6F4323CD}"/>
    <dgm:cxn modelId="{283D8D8F-B25A-45CA-8D4B-3EC99090548E}" type="presOf" srcId="{AD6EAAC0-5C3F-48E4-ADA3-1F7B6F4323CD}" destId="{0E31C97D-4E57-405A-93D1-FC41227F3ABF}" srcOrd="0" destOrd="0" presId="urn:microsoft.com/office/officeart/2005/8/layout/hList7#1"/>
    <dgm:cxn modelId="{E86E2939-E0A1-4AFD-BB68-52882BD501D5}" srcId="{8D508EED-E1CE-466E-86EE-D26E7F3C33F2}" destId="{35316CDB-ACB8-4F0C-9FC0-05F4DA2D8D82}" srcOrd="0" destOrd="0" parTransId="{C85B404F-C3FD-4F9C-ABB7-D7510017F2B8}" sibTransId="{2FBA8999-3283-439C-BA68-C6793BF1C6A5}"/>
    <dgm:cxn modelId="{3B325813-D50A-4192-9A2C-84326DF9A198}" type="presOf" srcId="{F5F75451-921E-43DF-8694-E5DEFDF3FB24}" destId="{980096D1-5504-4BC4-AB57-E83DC886F3CB}" srcOrd="1" destOrd="0" presId="urn:microsoft.com/office/officeart/2005/8/layout/hList7#1"/>
    <dgm:cxn modelId="{17C369E7-48BE-4BCE-979D-B8B62A1A0DFB}" type="presOf" srcId="{2FBA8999-3283-439C-BA68-C6793BF1C6A5}" destId="{518CDFC9-F124-48D8-8D26-98817F83DAA8}" srcOrd="0" destOrd="0" presId="urn:microsoft.com/office/officeart/2005/8/layout/hList7#1"/>
    <dgm:cxn modelId="{D0A49737-8F30-4DD1-A57E-737343278F2D}" type="presParOf" srcId="{39B4C73B-19CE-4318-BD5B-EB1EBC897E9D}" destId="{C5B46F32-ACF9-4756-BA6E-7E29F95CE176}" srcOrd="0" destOrd="0" presId="urn:microsoft.com/office/officeart/2005/8/layout/hList7#1"/>
    <dgm:cxn modelId="{B16B54AE-AD2B-41E7-9473-6596197D05EF}" type="presParOf" srcId="{39B4C73B-19CE-4318-BD5B-EB1EBC897E9D}" destId="{71643403-AF1B-47C1-98E1-DA66CE4CD3E1}" srcOrd="1" destOrd="0" presId="urn:microsoft.com/office/officeart/2005/8/layout/hList7#1"/>
    <dgm:cxn modelId="{04D6D77C-C416-401B-8DCC-4A5B3569DDFD}" type="presParOf" srcId="{71643403-AF1B-47C1-98E1-DA66CE4CD3E1}" destId="{1D2A88D2-CC7C-4BA2-9C0D-9AA5142C2BBB}" srcOrd="0" destOrd="0" presId="urn:microsoft.com/office/officeart/2005/8/layout/hList7#1"/>
    <dgm:cxn modelId="{C505ACCA-BCBB-4649-8140-D9382D0846FE}" type="presParOf" srcId="{1D2A88D2-CC7C-4BA2-9C0D-9AA5142C2BBB}" destId="{8D3DF63A-57EC-4A1D-A6C5-E6FE84610E3F}" srcOrd="0" destOrd="0" presId="urn:microsoft.com/office/officeart/2005/8/layout/hList7#1"/>
    <dgm:cxn modelId="{C5B3C214-C4C3-48CF-BB9D-DB2567B42B60}" type="presParOf" srcId="{1D2A88D2-CC7C-4BA2-9C0D-9AA5142C2BBB}" destId="{E2374205-59B7-4D0F-B5B2-3B3EBC7401E8}" srcOrd="1" destOrd="0" presId="urn:microsoft.com/office/officeart/2005/8/layout/hList7#1"/>
    <dgm:cxn modelId="{F491233A-1A96-475F-A48E-F5600FA942EE}" type="presParOf" srcId="{1D2A88D2-CC7C-4BA2-9C0D-9AA5142C2BBB}" destId="{B7D7078D-3AB4-4AEE-B856-B7542BFD1FB2}" srcOrd="2" destOrd="0" presId="urn:microsoft.com/office/officeart/2005/8/layout/hList7#1"/>
    <dgm:cxn modelId="{97558554-063D-491C-BA0C-FE61404CE736}" type="presParOf" srcId="{1D2A88D2-CC7C-4BA2-9C0D-9AA5142C2BBB}" destId="{6A5EB518-4452-4B26-B14A-DCA6FB6AC296}" srcOrd="3" destOrd="0" presId="urn:microsoft.com/office/officeart/2005/8/layout/hList7#1"/>
    <dgm:cxn modelId="{1039FC34-C003-4A56-A2C4-E604B690A4BF}" type="presParOf" srcId="{71643403-AF1B-47C1-98E1-DA66CE4CD3E1}" destId="{518CDFC9-F124-48D8-8D26-98817F83DAA8}" srcOrd="1" destOrd="0" presId="urn:microsoft.com/office/officeart/2005/8/layout/hList7#1"/>
    <dgm:cxn modelId="{1A2C10FD-8D0D-4F1B-9691-0716EE5CD77D}" type="presParOf" srcId="{71643403-AF1B-47C1-98E1-DA66CE4CD3E1}" destId="{20475CDA-C4AB-445C-951C-04AA7EE38E62}" srcOrd="2" destOrd="0" presId="urn:microsoft.com/office/officeart/2005/8/layout/hList7#1"/>
    <dgm:cxn modelId="{AE919EC2-FAB6-4E09-AC89-4DFC76F26960}" type="presParOf" srcId="{20475CDA-C4AB-445C-951C-04AA7EE38E62}" destId="{E05C73DC-B206-45AC-9C7E-19C10F1C00F7}" srcOrd="0" destOrd="0" presId="urn:microsoft.com/office/officeart/2005/8/layout/hList7#1"/>
    <dgm:cxn modelId="{9684E521-A91A-4C73-9200-B4BCDCC53639}" type="presParOf" srcId="{20475CDA-C4AB-445C-951C-04AA7EE38E62}" destId="{247A3E7A-8AFC-4219-95E3-57268C2B682A}" srcOrd="1" destOrd="0" presId="urn:microsoft.com/office/officeart/2005/8/layout/hList7#1"/>
    <dgm:cxn modelId="{DBB40203-E444-487C-BA49-7C3DF771CC72}" type="presParOf" srcId="{20475CDA-C4AB-445C-951C-04AA7EE38E62}" destId="{29454DCA-0D72-4D51-B777-924005EFF55E}" srcOrd="2" destOrd="0" presId="urn:microsoft.com/office/officeart/2005/8/layout/hList7#1"/>
    <dgm:cxn modelId="{DAC5FD5F-E613-4DE6-88B3-455DE2EA28F5}" type="presParOf" srcId="{20475CDA-C4AB-445C-951C-04AA7EE38E62}" destId="{7D4557C9-188A-42FD-9E76-AA2F15869F35}" srcOrd="3" destOrd="0" presId="urn:microsoft.com/office/officeart/2005/8/layout/hList7#1"/>
    <dgm:cxn modelId="{D0132CBF-8289-4374-9BBB-5C60A2E2D146}" type="presParOf" srcId="{71643403-AF1B-47C1-98E1-DA66CE4CD3E1}" destId="{F832E8CA-4E2F-4C63-A000-7CD291932BC7}" srcOrd="3" destOrd="0" presId="urn:microsoft.com/office/officeart/2005/8/layout/hList7#1"/>
    <dgm:cxn modelId="{C5B19B4B-70CE-4206-B24B-539C0E88E1B0}" type="presParOf" srcId="{71643403-AF1B-47C1-98E1-DA66CE4CD3E1}" destId="{2BCDD5BD-17C1-45E9-968F-2A16D5705C7A}" srcOrd="4" destOrd="0" presId="urn:microsoft.com/office/officeart/2005/8/layout/hList7#1"/>
    <dgm:cxn modelId="{E0B7B772-D115-4304-9574-7EBED5D25821}" type="presParOf" srcId="{2BCDD5BD-17C1-45E9-968F-2A16D5705C7A}" destId="{28E368E4-42E0-41E1-ACD0-57F3330A2491}" srcOrd="0" destOrd="0" presId="urn:microsoft.com/office/officeart/2005/8/layout/hList7#1"/>
    <dgm:cxn modelId="{2FA28850-B444-478A-A7DE-5C133D1FAC94}" type="presParOf" srcId="{2BCDD5BD-17C1-45E9-968F-2A16D5705C7A}" destId="{717DAE8A-34DA-480F-B6BB-1266CBB5DC86}" srcOrd="1" destOrd="0" presId="urn:microsoft.com/office/officeart/2005/8/layout/hList7#1"/>
    <dgm:cxn modelId="{044C5284-74B4-4168-BE46-FA6187EBC198}" type="presParOf" srcId="{2BCDD5BD-17C1-45E9-968F-2A16D5705C7A}" destId="{7B2B8713-3C2F-4C50-881D-D3EAD832F1D8}" srcOrd="2" destOrd="0" presId="urn:microsoft.com/office/officeart/2005/8/layout/hList7#1"/>
    <dgm:cxn modelId="{73D4984C-C5A1-4C02-B5F0-DE9C51667C93}" type="presParOf" srcId="{2BCDD5BD-17C1-45E9-968F-2A16D5705C7A}" destId="{DEC470E7-7264-4978-8EB3-DBB62AEC47E9}" srcOrd="3" destOrd="0" presId="urn:microsoft.com/office/officeart/2005/8/layout/hList7#1"/>
    <dgm:cxn modelId="{4C772F6D-E294-42FD-9380-160ADA09FE2F}" type="presParOf" srcId="{71643403-AF1B-47C1-98E1-DA66CE4CD3E1}" destId="{0E31C97D-4E57-405A-93D1-FC41227F3ABF}" srcOrd="5" destOrd="0" presId="urn:microsoft.com/office/officeart/2005/8/layout/hList7#1"/>
    <dgm:cxn modelId="{FBC64885-3E44-46A2-B8FE-09A867A974C7}" type="presParOf" srcId="{71643403-AF1B-47C1-98E1-DA66CE4CD3E1}" destId="{316B0994-EA7D-4F2C-AB7D-7217A79AA9DA}" srcOrd="6" destOrd="0" presId="urn:microsoft.com/office/officeart/2005/8/layout/hList7#1"/>
    <dgm:cxn modelId="{7FDC04B5-37A0-4CE6-9C90-E71F6919ABB9}" type="presParOf" srcId="{316B0994-EA7D-4F2C-AB7D-7217A79AA9DA}" destId="{FFF591C1-0716-423B-98F4-4167EB717E0E}" srcOrd="0" destOrd="0" presId="urn:microsoft.com/office/officeart/2005/8/layout/hList7#1"/>
    <dgm:cxn modelId="{D677A84B-7B13-4BB2-B2A2-D28271645791}" type="presParOf" srcId="{316B0994-EA7D-4F2C-AB7D-7217A79AA9DA}" destId="{980096D1-5504-4BC4-AB57-E83DC886F3CB}" srcOrd="1" destOrd="0" presId="urn:microsoft.com/office/officeart/2005/8/layout/hList7#1"/>
    <dgm:cxn modelId="{8BABEE06-5E5D-4D39-90BD-063A86140106}" type="presParOf" srcId="{316B0994-EA7D-4F2C-AB7D-7217A79AA9DA}" destId="{0652AB73-A1FA-414F-B9B6-38D8CD712A41}" srcOrd="2" destOrd="0" presId="urn:microsoft.com/office/officeart/2005/8/layout/hList7#1"/>
    <dgm:cxn modelId="{2D2B49FA-D62E-470C-85D2-4FC58A135D77}" type="presParOf" srcId="{316B0994-EA7D-4F2C-AB7D-7217A79AA9DA}" destId="{72310307-6F81-4696-AE09-1D723A4CAE52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3DF63A-57EC-4A1D-A6C5-E6FE84610E3F}">
      <dsp:nvSpPr>
        <dsp:cNvPr id="0" name=""/>
        <dsp:cNvSpPr/>
      </dsp:nvSpPr>
      <dsp:spPr>
        <a:xfrm>
          <a:off x="1029397" y="0"/>
          <a:ext cx="1403205" cy="609329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/>
            <a:t>поздравляли ветеранов на дому</a:t>
          </a:r>
        </a:p>
      </dsp:txBody>
      <dsp:txXfrm>
        <a:off x="1029397" y="2437318"/>
        <a:ext cx="1403205" cy="2437318"/>
      </dsp:txXfrm>
    </dsp:sp>
    <dsp:sp modelId="{6A5EB518-4452-4B26-B14A-DCA6FB6AC296}">
      <dsp:nvSpPr>
        <dsp:cNvPr id="0" name=""/>
        <dsp:cNvSpPr/>
      </dsp:nvSpPr>
      <dsp:spPr>
        <a:xfrm>
          <a:off x="719514" y="0"/>
          <a:ext cx="2022970" cy="276026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5C73DC-B206-45AC-9C7E-19C10F1C00F7}">
      <dsp:nvSpPr>
        <dsp:cNvPr id="0" name=""/>
        <dsp:cNvSpPr/>
      </dsp:nvSpPr>
      <dsp:spPr>
        <a:xfrm>
          <a:off x="3209818" y="0"/>
          <a:ext cx="1403205" cy="6093296"/>
        </a:xfrm>
        <a:prstGeom prst="roundRect">
          <a:avLst>
            <a:gd name="adj" fmla="val 10000"/>
          </a:avLst>
        </a:prstGeom>
        <a:solidFill>
          <a:schemeClr val="accent5">
            <a:hueOff val="2723985"/>
            <a:satOff val="1859"/>
            <a:lumOff val="-522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/>
            <a:t>организовали чаепите</a:t>
          </a:r>
        </a:p>
      </dsp:txBody>
      <dsp:txXfrm>
        <a:off x="3209818" y="2437318"/>
        <a:ext cx="1403205" cy="2437318"/>
      </dsp:txXfrm>
    </dsp:sp>
    <dsp:sp modelId="{7D4557C9-188A-42FD-9E76-AA2F15869F35}">
      <dsp:nvSpPr>
        <dsp:cNvPr id="0" name=""/>
        <dsp:cNvSpPr/>
      </dsp:nvSpPr>
      <dsp:spPr>
        <a:xfrm>
          <a:off x="2784582" y="0"/>
          <a:ext cx="2253679" cy="276026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E368E4-42E0-41E1-ACD0-57F3330A2491}">
      <dsp:nvSpPr>
        <dsp:cNvPr id="0" name=""/>
        <dsp:cNvSpPr/>
      </dsp:nvSpPr>
      <dsp:spPr>
        <a:xfrm>
          <a:off x="5080357" y="0"/>
          <a:ext cx="1403205" cy="6093296"/>
        </a:xfrm>
        <a:prstGeom prst="roundRect">
          <a:avLst>
            <a:gd name="adj" fmla="val 10000"/>
          </a:avLst>
        </a:prstGeom>
        <a:solidFill>
          <a:schemeClr val="accent5">
            <a:hueOff val="5447971"/>
            <a:satOff val="3718"/>
            <a:lumOff val="-1045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5080357" y="2437318"/>
        <a:ext cx="1403205" cy="2437318"/>
      </dsp:txXfrm>
    </dsp:sp>
    <dsp:sp modelId="{DEC470E7-7264-4978-8EB3-DBB62AEC47E9}">
      <dsp:nvSpPr>
        <dsp:cNvPr id="0" name=""/>
        <dsp:cNvSpPr/>
      </dsp:nvSpPr>
      <dsp:spPr>
        <a:xfrm>
          <a:off x="5122453" y="365597"/>
          <a:ext cx="1319013" cy="2029067"/>
        </a:xfrm>
        <a:prstGeom prst="ellipse">
          <a:avLst/>
        </a:prstGeom>
        <a:solidFill>
          <a:schemeClr val="accent5">
            <a:tint val="50000"/>
            <a:hueOff val="5670899"/>
            <a:satOff val="-14421"/>
            <a:lumOff val="-183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F591C1-0716-423B-98F4-4167EB717E0E}">
      <dsp:nvSpPr>
        <dsp:cNvPr id="0" name=""/>
        <dsp:cNvSpPr/>
      </dsp:nvSpPr>
      <dsp:spPr>
        <a:xfrm>
          <a:off x="6773469" y="0"/>
          <a:ext cx="1403205" cy="6093296"/>
        </a:xfrm>
        <a:prstGeom prst="roundRect">
          <a:avLst>
            <a:gd name="adj" fmla="val 10000"/>
          </a:avLst>
        </a:prstGeom>
        <a:solidFill>
          <a:schemeClr val="accent5">
            <a:hueOff val="8171956"/>
            <a:satOff val="5577"/>
            <a:lumOff val="-1568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/>
            <a:t>с удовольствием смотрели концерт</a:t>
          </a:r>
        </a:p>
      </dsp:txBody>
      <dsp:txXfrm>
        <a:off x="6773469" y="2437318"/>
        <a:ext cx="1403205" cy="2437318"/>
      </dsp:txXfrm>
    </dsp:sp>
    <dsp:sp modelId="{72310307-6F81-4696-AE09-1D723A4CAE52}">
      <dsp:nvSpPr>
        <dsp:cNvPr id="0" name=""/>
        <dsp:cNvSpPr/>
      </dsp:nvSpPr>
      <dsp:spPr>
        <a:xfrm>
          <a:off x="6525659" y="98826"/>
          <a:ext cx="1898825" cy="256261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B46F32-ACF9-4756-BA6E-7E29F95CE176}">
      <dsp:nvSpPr>
        <dsp:cNvPr id="0" name=""/>
        <dsp:cNvSpPr/>
      </dsp:nvSpPr>
      <dsp:spPr>
        <a:xfrm>
          <a:off x="1189821" y="4892148"/>
          <a:ext cx="6896634" cy="913994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512B-4A12-4D5D-B4F3-8722DE35BF2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A412-599B-435A-B874-02390BA959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512B-4A12-4D5D-B4F3-8722DE35BF2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A412-599B-435A-B874-02390BA959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512B-4A12-4D5D-B4F3-8722DE35BF2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A412-599B-435A-B874-02390BA9592F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512B-4A12-4D5D-B4F3-8722DE35BF2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A412-599B-435A-B874-02390BA9592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512B-4A12-4D5D-B4F3-8722DE35BF2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A412-599B-435A-B874-02390BA959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512B-4A12-4D5D-B4F3-8722DE35BF2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A412-599B-435A-B874-02390BA9592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512B-4A12-4D5D-B4F3-8722DE35BF2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A412-599B-435A-B874-02390BA959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512B-4A12-4D5D-B4F3-8722DE35BF2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A412-599B-435A-B874-02390BA959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512B-4A12-4D5D-B4F3-8722DE35BF2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A412-599B-435A-B874-02390BA959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512B-4A12-4D5D-B4F3-8722DE35BF2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A412-599B-435A-B874-02390BA9592F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512B-4A12-4D5D-B4F3-8722DE35BF2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A412-599B-435A-B874-02390BA9592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7BC512B-4A12-4D5D-B4F3-8722DE35BF2D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A96A412-599B-435A-B874-02390BA9592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Отчет о проведенных мероприятиях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6766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583612" cy="643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2026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/>
              <a:t> «Декада пожилого человека»</a:t>
            </a:r>
            <a:r>
              <a:rPr lang="ru-RU" dirty="0"/>
              <a:t/>
            </a:r>
            <a:br>
              <a:rPr lang="ru-RU" dirty="0"/>
            </a:br>
            <a:r>
              <a:rPr lang="ru-RU" b="1" i="1" dirty="0"/>
              <a:t>и  акция  «Мой учитель»  </a:t>
            </a:r>
            <a:r>
              <a:rPr lang="ru-RU" dirty="0"/>
              <a:t/>
            </a:r>
            <a:br>
              <a:rPr lang="ru-RU" dirty="0"/>
            </a:br>
            <a:r>
              <a:rPr lang="ru-RU" b="1" i="1" dirty="0"/>
              <a:t>в  МБОУ «СОШ №58»</a:t>
            </a:r>
            <a:endParaRPr lang="ru-RU" dirty="0"/>
          </a:p>
        </p:txBody>
      </p:sp>
      <p:pic>
        <p:nvPicPr>
          <p:cNvPr id="4" name="Рисунок 3" descr="clip_image002.jpg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7544" y="1628800"/>
            <a:ext cx="8352928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334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02628245"/>
              </p:ext>
            </p:extLst>
          </p:nvPr>
        </p:nvGraphicFramePr>
        <p:xfrm>
          <a:off x="-23079" y="404664"/>
          <a:ext cx="9144000" cy="6093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7501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5944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32"/>
            <a:ext cx="9580331" cy="7185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6248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" y="0"/>
            <a:ext cx="9323771" cy="6992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4830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7022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43"/>
          <a:stretch/>
        </p:blipFill>
        <p:spPr bwMode="auto">
          <a:xfrm>
            <a:off x="0" y="18037"/>
            <a:ext cx="9396536" cy="683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4440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70299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</TotalTime>
  <Words>20</Words>
  <Application>Microsoft Office PowerPoint</Application>
  <PresentationFormat>Экран (4:3)</PresentationFormat>
  <Paragraphs>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Отчет о проведенных мероприятиях</vt:lpstr>
      <vt:lpstr> «Декада пожилого человека» и  акция  «Мой учитель»   в  МБОУ «СОШ №58»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проведенных мероприятиях</dc:title>
  <dc:creator>руслан</dc:creator>
  <cp:lastModifiedBy>руслан</cp:lastModifiedBy>
  <cp:revision>1</cp:revision>
  <dcterms:created xsi:type="dcterms:W3CDTF">2014-12-13T10:18:46Z</dcterms:created>
  <dcterms:modified xsi:type="dcterms:W3CDTF">2014-12-13T10:26:46Z</dcterms:modified>
</cp:coreProperties>
</file>